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9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2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4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4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1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7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5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1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72600-C594-42AA-932C-0E7CBBE545E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953B-37E5-4465-B4F6-38518D18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20159" y="238653"/>
            <a:ext cx="11653307" cy="6136747"/>
            <a:chOff x="420159" y="238653"/>
            <a:chExt cx="11653307" cy="6136747"/>
          </a:xfrm>
        </p:grpSpPr>
        <p:grpSp>
          <p:nvGrpSpPr>
            <p:cNvPr id="6" name="Group 5"/>
            <p:cNvGrpSpPr/>
            <p:nvPr/>
          </p:nvGrpSpPr>
          <p:grpSpPr>
            <a:xfrm>
              <a:off x="420159" y="238653"/>
              <a:ext cx="11653307" cy="5838825"/>
              <a:chOff x="420159" y="238653"/>
              <a:chExt cx="11653307" cy="5838825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0159" y="238653"/>
                <a:ext cx="8591550" cy="5838825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9364133" y="4623374"/>
                <a:ext cx="27093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Arial Black" panose="020B0A04020102020204" pitchFamily="34" charset="0"/>
                  </a:rPr>
                  <a:t>TARIKH LUPUT:</a:t>
                </a: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64133" y="238653"/>
                <a:ext cx="2438400" cy="2199747"/>
              </a:xfrm>
              <a:prstGeom prst="rect">
                <a:avLst/>
              </a:prstGeom>
            </p:spPr>
          </p:pic>
        </p:grpSp>
        <p:sp>
          <p:nvSpPr>
            <p:cNvPr id="4" name="Rectangle 3"/>
            <p:cNvSpPr/>
            <p:nvPr/>
          </p:nvSpPr>
          <p:spPr>
            <a:xfrm>
              <a:off x="420159" y="6077478"/>
              <a:ext cx="8591550" cy="29792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JAWATANKUASA KESELAMATAN ADTEC MELAKA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48870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Ulayya Md Ghaus</dc:creator>
  <cp:lastModifiedBy>Ulayya Md Ghaus</cp:lastModifiedBy>
  <cp:revision>5</cp:revision>
  <dcterms:created xsi:type="dcterms:W3CDTF">2024-01-08T09:11:01Z</dcterms:created>
  <dcterms:modified xsi:type="dcterms:W3CDTF">2024-01-16T06:44:16Z</dcterms:modified>
</cp:coreProperties>
</file>